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"/>
  </p:notesMasterIdLst>
  <p:sldIdLst>
    <p:sldId id="260" r:id="rId2"/>
  </p:sldIdLst>
  <p:sldSz cx="10972800" cy="16459200"/>
  <p:notesSz cx="6858000" cy="9144000"/>
  <p:defaultTextStyle>
    <a:defPPr>
      <a:defRPr lang="en-US"/>
    </a:defPPr>
    <a:lvl1pPr marL="0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30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184" userDrawn="1">
          <p15:clr>
            <a:srgbClr val="A4A3A4"/>
          </p15:clr>
        </p15:guide>
        <p15:guide id="2" pos="3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 showGuides="1">
      <p:cViewPr>
        <p:scale>
          <a:sx n="49" d="100"/>
          <a:sy n="49" d="100"/>
        </p:scale>
        <p:origin x="-2694" y="72"/>
      </p:cViewPr>
      <p:guideLst>
        <p:guide orient="horz" pos="5184"/>
        <p:guide pos="34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CEDD8-68E6-4D8C-ACDD-E4E2BFFFAF4C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CC169-831B-4BF3-BACE-516FBC046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3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20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C00E4-B6A2-4EC8-B3E8-4EBA60D0B90D}" type="slidenum">
              <a:rPr lang="en-US" altLang="en-US" smtClean="0">
                <a:solidFill>
                  <a:prstClr val="black"/>
                </a:solidFill>
              </a:rPr>
              <a:pPr/>
              <a:t>1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685800"/>
            <a:ext cx="228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557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73144"/>
            <a:ext cx="10881360" cy="165342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9CE86-1730-4014-82E3-44F99839E91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4572000"/>
            <a:ext cx="5943600" cy="7498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4937760"/>
            <a:ext cx="5761673" cy="6770371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113021"/>
            <a:ext cx="5303520" cy="3840785"/>
          </a:xfrm>
        </p:spPr>
        <p:txBody>
          <a:bodyPr anchor="b">
            <a:normAutofit/>
          </a:bodyPr>
          <a:lstStyle>
            <a:lvl1pPr algn="l">
              <a:defRPr sz="6200" b="1" cap="none" spc="69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8961120"/>
            <a:ext cx="5303520" cy="2560320"/>
          </a:xfrm>
        </p:spPr>
        <p:txBody>
          <a:bodyPr>
            <a:normAutofit/>
          </a:bodyPr>
          <a:lstStyle>
            <a:lvl1pPr marL="0" indent="0" algn="l">
              <a:buNone/>
              <a:defRPr sz="3800">
                <a:solidFill>
                  <a:srgbClr val="FFFFFF"/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7C90F-0419-4409-8C9C-7BC05A52CD7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659132"/>
            <a:ext cx="246888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659132"/>
            <a:ext cx="722376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E55D09-83FA-4592-AEC4-B0AE8C75B3F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036F2-80C0-4F3F-B1E5-BA1730C4BE8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73147"/>
            <a:ext cx="10881359" cy="11631168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0346803"/>
            <a:ext cx="109728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0529683"/>
            <a:ext cx="109728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4732112"/>
            <a:ext cx="109728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491275"/>
            <a:ext cx="9966960" cy="995158"/>
          </a:xfrm>
        </p:spPr>
        <p:txBody>
          <a:bodyPr anchor="t"/>
          <a:lstStyle>
            <a:lvl1pPr marL="0" indent="0">
              <a:buNone/>
              <a:defRPr sz="3400">
                <a:solidFill>
                  <a:srgbClr val="FFFFFF"/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548640" y="10712563"/>
            <a:ext cx="996696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F9807E-8231-42D1-8FAF-0ECB6299765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840481"/>
            <a:ext cx="4846320" cy="10862311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3840481"/>
            <a:ext cx="4846320" cy="10862311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079F7-1753-49A1-A7F1-D6832FEEB7D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684271"/>
            <a:ext cx="4848226" cy="1535429"/>
          </a:xfrm>
        </p:spPr>
        <p:txBody>
          <a:bodyPr anchor="b"/>
          <a:lstStyle>
            <a:lvl1pPr marL="0" indent="0" algn="ctr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5219700"/>
            <a:ext cx="4848226" cy="9483091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3684271"/>
            <a:ext cx="4850130" cy="1535429"/>
          </a:xfrm>
        </p:spPr>
        <p:txBody>
          <a:bodyPr anchor="b"/>
          <a:lstStyle>
            <a:lvl1pPr marL="0" indent="0" algn="ctr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5219700"/>
            <a:ext cx="4850130" cy="9483091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F1964-8E88-45E4-89EA-E92FC7AF188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00195-4218-46B6-8493-9A165CB97B0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0F34A-0BEB-4305-B41D-8A29A8BBD9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0" y="655321"/>
            <a:ext cx="6583680" cy="14047471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8200E-9FBA-4AAE-B358-3AB0A3E5F13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3752698"/>
            <a:ext cx="3313786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-456724" y="7731690"/>
            <a:ext cx="7242048" cy="9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4111143"/>
            <a:ext cx="318211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1360506"/>
            <a:ext cx="318211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564685"/>
            <a:ext cx="2852928" cy="3291840"/>
          </a:xfrm>
        </p:spPr>
        <p:txBody>
          <a:bodyPr anchor="b">
            <a:normAutofit/>
          </a:bodyPr>
          <a:lstStyle>
            <a:lvl1pPr algn="l" defTabSz="1567464" rtl="0" eaLnBrk="1" latinLnBrk="0" hangingPunct="1">
              <a:spcBef>
                <a:spcPct val="0"/>
              </a:spcBef>
              <a:buNone/>
              <a:tabLst>
                <a:tab pos="6566480" algn="l"/>
              </a:tabLst>
              <a:defRPr lang="en-US" sz="4500" b="1" kern="1200" cap="none" spc="34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" y="7856525"/>
            <a:ext cx="2852928" cy="3291840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solidFill>
                  <a:srgbClr val="FFFFFF"/>
                </a:solidFill>
              </a:defRPr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40480" y="914400"/>
            <a:ext cx="6675120" cy="1353312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5500"/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FF795-DE8D-49FF-A9CE-D582F033273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3752698"/>
            <a:ext cx="3313786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-456724" y="7731690"/>
            <a:ext cx="7242048" cy="95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111143"/>
            <a:ext cx="318211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1360506"/>
            <a:ext cx="3182112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538" y="4572000"/>
            <a:ext cx="2852928" cy="3291840"/>
          </a:xfrm>
        </p:spPr>
        <p:txBody>
          <a:bodyPr anchor="b">
            <a:normAutofit/>
          </a:bodyPr>
          <a:lstStyle>
            <a:lvl1pPr algn="l">
              <a:defRPr sz="4500" b="1" cap="none" spc="34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" y="7863840"/>
            <a:ext cx="2852928" cy="3291840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solidFill>
                  <a:srgbClr val="FFFFFF"/>
                </a:solidFill>
              </a:defRPr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79222" y="329184"/>
            <a:ext cx="10643616" cy="15800832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6746" tIns="78373" rIns="156746" bIns="78373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659131"/>
            <a:ext cx="9875520" cy="2743200"/>
          </a:xfrm>
          <a:prstGeom prst="rect">
            <a:avLst/>
          </a:prstGeom>
        </p:spPr>
        <p:txBody>
          <a:bodyPr vert="horz" lIns="156746" tIns="78373" rIns="156746" bIns="78373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840481"/>
            <a:ext cx="9875520" cy="10862311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15149780"/>
            <a:ext cx="2560320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chemeClr val="tx2"/>
                </a:solidFill>
              </a:defRPr>
            </a:lvl1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7348" y="15149780"/>
            <a:ext cx="4178105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ctr">
              <a:defRPr sz="2100">
                <a:solidFill>
                  <a:schemeClr val="tx2"/>
                </a:solidFill>
              </a:defRPr>
            </a:lvl1pPr>
          </a:lstStyle>
          <a:p>
            <a:pPr algn="ctr" defTabSz="109728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15149780"/>
            <a:ext cx="2560320" cy="876300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chemeClr val="tx2"/>
                </a:solidFill>
              </a:defRPr>
            </a:lvl1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  <a:defRPr/>
            </a:pPr>
            <a:fld id="{A410F842-3E77-4627-B10B-DE37ACDA0801}" type="slidenum">
              <a:rPr lang="en-US" smtClean="0">
                <a:solidFill>
                  <a:srgbClr val="FFFFFF"/>
                </a:solidFill>
              </a:rPr>
              <a:pPr defTabSz="109728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1567464" rtl="0" eaLnBrk="1" latinLnBrk="0" hangingPunct="1">
        <a:spcBef>
          <a:spcPct val="0"/>
        </a:spcBef>
        <a:buNone/>
        <a:tabLst>
          <a:tab pos="6566480" algn="l"/>
        </a:tabLst>
        <a:defRPr sz="6200" b="1" kern="1200" cap="none" spc="86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70239" indent="-470239" algn="l" defTabSz="15674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4100" kern="1200">
          <a:solidFill>
            <a:schemeClr val="tx2"/>
          </a:solidFill>
          <a:latin typeface="+mn-lt"/>
          <a:ea typeface="+mn-ea"/>
          <a:cs typeface="+mn-cs"/>
        </a:defRPr>
      </a:lvl1pPr>
      <a:lvl2pPr marL="940479" indent="-313493" algn="l" defTabSz="15674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indent="-391866" algn="l" defTabSz="15674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400" kern="1200">
          <a:solidFill>
            <a:schemeClr val="tx2"/>
          </a:solidFill>
          <a:latin typeface="+mn-lt"/>
          <a:ea typeface="+mn-ea"/>
          <a:cs typeface="+mn-cs"/>
        </a:defRPr>
      </a:lvl3pPr>
      <a:lvl4pPr marL="2037704" indent="-391866" algn="l" defTabSz="15674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2507943" indent="-391866" algn="l" defTabSz="15674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7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899809" indent="-313493" algn="l" defTabSz="15674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75" indent="-313493" algn="l" defTabSz="15674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3683542" indent="-313493" algn="l" defTabSz="15674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08" indent="-313493" algn="l" defTabSz="15674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4528" y="521752"/>
            <a:ext cx="10050256" cy="1623111"/>
          </a:xfrm>
          <a:prstGeom prst="rect">
            <a:avLst/>
          </a:prstGeom>
          <a:noFill/>
        </p:spPr>
        <p:txBody>
          <a:bodyPr wrap="square" lIns="144375" tIns="72187" rIns="144375" bIns="72187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Non-Pain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Benefits </a:t>
            </a:r>
            <a:endParaRPr lang="en-US" sz="4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Chiropractic Care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6955" y="2276308"/>
            <a:ext cx="4894866" cy="3054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XXXX </a:t>
            </a:r>
          </a:p>
          <a:p>
            <a:pPr algn="ctr">
              <a:lnSpc>
                <a:spcPts val="33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Doctor of Chiropractic</a:t>
            </a:r>
          </a:p>
          <a:p>
            <a:pPr algn="ctr">
              <a:lnSpc>
                <a:spcPts val="33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1234 Main Street Suite 101</a:t>
            </a:r>
          </a:p>
          <a:p>
            <a:pPr algn="ctr">
              <a:lnSpc>
                <a:spcPts val="33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 Bragg CA 95437</a:t>
            </a:r>
          </a:p>
          <a:p>
            <a:pPr algn="ctr">
              <a:lnSpc>
                <a:spcPts val="3300"/>
              </a:lnSpc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707.962.0324</a:t>
            </a:r>
          </a:p>
          <a:p>
            <a:pPr algn="ctr">
              <a:lnSpc>
                <a:spcPts val="3300"/>
              </a:lnSpc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www.robertxxxdc.com</a:t>
            </a:r>
          </a:p>
          <a:p>
            <a:pPr algn="ctr">
              <a:lnSpc>
                <a:spcPts val="3300"/>
              </a:lnSpc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117" y="14455310"/>
            <a:ext cx="70455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en-US" sz="3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 </a:t>
            </a: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altLang="en-US" sz="3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</a:p>
          <a:p>
            <a:pPr algn="ctr"/>
            <a:r>
              <a:rPr lang="en-US" altLang="en-US" sz="3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Wellness </a:t>
            </a: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Evaluation </a:t>
            </a:r>
            <a:r>
              <a:rPr lang="en-US" altLang="en-US" sz="3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endParaRPr lang="en-US" altLang="en-US" sz="3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4173" y="5449425"/>
            <a:ext cx="516038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en-US" sz="3600" b="1" u="sng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US" altLang="en-US" sz="3600" b="1" u="sng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endParaRPr lang="en-US" altLang="en-US" sz="3600" b="1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of Daily Living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You Enjoy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Athletic Activities</a:t>
            </a:r>
          </a:p>
          <a:p>
            <a:pPr>
              <a:defRPr/>
            </a:pPr>
            <a:endParaRPr lang="en-US" altLang="en-US" sz="18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3600" b="1" u="sng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endParaRPr lang="en-US" altLang="en-US" sz="3600" b="1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 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Pulse Rate	 	 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  <a:p>
            <a:pPr>
              <a:defRPr/>
            </a:pPr>
            <a:endParaRPr lang="en-US" altLang="en-US" sz="1800" b="1" u="sng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3600" b="1" u="sng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Fewer</a:t>
            </a:r>
            <a:endParaRPr lang="en-US" altLang="en-US" sz="3600" b="1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59768" y="5449425"/>
            <a:ext cx="355738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en-US" sz="3600" b="1" u="sng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endParaRPr lang="en-US" altLang="en-US" sz="3600" b="1" kern="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Function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Posture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	 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Breathing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Flexibility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Clarity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Digestion</a:t>
            </a:r>
          </a:p>
          <a:p>
            <a:pPr>
              <a:defRPr/>
            </a:pPr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Nights Sleep</a:t>
            </a:r>
            <a:endParaRPr lang="en-US" altLang="en-US" sz="3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148" y="12353486"/>
            <a:ext cx="10001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en-US" sz="3600" b="1" u="sng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Good </a:t>
            </a:r>
            <a:r>
              <a:rPr lang="en-US" altLang="en-US" sz="3600" b="1" u="sng" kern="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Stuff</a:t>
            </a:r>
          </a:p>
          <a:p>
            <a:pPr algn="ctr"/>
            <a:r>
              <a:rPr lang="en-US" altLang="en-US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Prevent Surgery ~ Weight Loss ~ Better </a:t>
            </a:r>
            <a:r>
              <a:rPr lang="en-US" altLang="en-US" sz="36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  <a:endParaRPr lang="en-US" altLang="en-US" sz="3600" b="1" kern="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0489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223</TotalTime>
  <Words>62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</dc:creator>
  <cp:lastModifiedBy>Marcus</cp:lastModifiedBy>
  <cp:revision>16</cp:revision>
  <dcterms:created xsi:type="dcterms:W3CDTF">2017-03-24T14:14:54Z</dcterms:created>
  <dcterms:modified xsi:type="dcterms:W3CDTF">2017-03-26T20:43:41Z</dcterms:modified>
</cp:coreProperties>
</file>